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15" r:id="rId2"/>
    <p:sldId id="314" r:id="rId3"/>
    <p:sldId id="269" r:id="rId4"/>
    <p:sldId id="273" r:id="rId5"/>
    <p:sldId id="289" r:id="rId6"/>
    <p:sldId id="290" r:id="rId7"/>
    <p:sldId id="291" r:id="rId8"/>
    <p:sldId id="310" r:id="rId9"/>
    <p:sldId id="307" r:id="rId10"/>
    <p:sldId id="311" r:id="rId11"/>
    <p:sldId id="272" r:id="rId12"/>
    <p:sldId id="266" r:id="rId13"/>
    <p:sldId id="267" r:id="rId14"/>
    <p:sldId id="268" r:id="rId15"/>
    <p:sldId id="292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9" r:id="rId25"/>
    <p:sldId id="306" r:id="rId26"/>
    <p:sldId id="313" r:id="rId27"/>
    <p:sldId id="31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49" autoAdjust="0"/>
    <p:restoredTop sz="94660"/>
  </p:normalViewPr>
  <p:slideViewPr>
    <p:cSldViewPr>
      <p:cViewPr>
        <p:scale>
          <a:sx n="80" d="100"/>
          <a:sy n="80" d="100"/>
        </p:scale>
        <p:origin x="-1884" y="-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264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62763-EC30-4A35-9F5C-92A3F2DBC34D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6A690-EF0A-437A-86B9-D433D4D084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EAAA8-EE7D-4F15-B7E0-A4B6E11E8B50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E6CB0-0A93-4E8E-B606-0491B90FF7C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FDF76-31D5-4EC1-8E8F-2B6FF3E1D1CF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AB625-1092-4E25-A47B-AB9C6209CD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6.png"/><Relationship Id="rId5" Type="http://schemas.openxmlformats.org/officeDocument/2006/relationships/image" Target="../media/image34.jpe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34.jpe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34.jpe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34.jpeg"/><Relationship Id="rId10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4.jpe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106738" y="1397000"/>
          <a:ext cx="2928937" cy="4064000"/>
        </p:xfrm>
        <a:graphic>
          <a:graphicData uri="http://schemas.openxmlformats.org/presentationml/2006/ole">
            <p:oleObj spid="_x0000_s3074" name="Document" r:id="rId3" imgW="5940848" imgH="8241399" progId="Word.Document.12">
              <p:embed/>
            </p:oleObj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Place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2743200" y="152400"/>
            <a:ext cx="48006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Rectangle 46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09600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7" descr="C:\Users\admin\Downloads\PHOTO-2023-03-13-16-16-07.jp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4038600" y="685800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State : TN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34200" y="685800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Store : 1796 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29200" y="685800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District :  Chengalpattu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62200" y="685800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Type :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Factory Outlet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153400" y="152400"/>
            <a:ext cx="8191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0960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Stock Check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152400" y="44196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Orders</a:t>
            </a:r>
            <a:endParaRPr lang="en-US" sz="1100" dirty="0"/>
          </a:p>
        </p:txBody>
      </p:sp>
      <p:sp>
        <p:nvSpPr>
          <p:cNvPr id="1040" name="AutoShape 16" descr="224,990 Cart Icon Whit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24800" y="990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Subtitle 2"/>
          <p:cNvSpPr txBox="1">
            <a:spLocks/>
          </p:cNvSpPr>
          <p:nvPr/>
        </p:nvSpPr>
        <p:spPr>
          <a:xfrm>
            <a:off x="8305800" y="990600"/>
            <a:ext cx="838200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 Cart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2400" y="52578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Reports</a:t>
            </a:r>
            <a:endParaRPr lang="en-US" sz="1100" dirty="0"/>
          </a:p>
        </p:txBody>
      </p:sp>
      <p:cxnSp>
        <p:nvCxnSpPr>
          <p:cNvPr id="79" name="Straight Connector 78"/>
          <p:cNvCxnSpPr/>
          <p:nvPr/>
        </p:nvCxnSpPr>
        <p:spPr>
          <a:xfrm rot="5400000">
            <a:off x="3848100" y="8001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4915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820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6486525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47800" y="1524000"/>
            <a:ext cx="7467600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505200" y="3810000"/>
            <a:ext cx="21526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My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4" name="Picture 23" descr="C:\Users\admin\Downloads\PHOTO-2023-03-13-16-16-07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0"/>
            <a:ext cx="2362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152400" y="4191000"/>
            <a:ext cx="83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              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Schemes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5400000">
            <a:off x="3314700" y="-419100"/>
            <a:ext cx="36576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52600" y="54864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81800" y="54102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Rectangle 36"/>
          <p:cNvSpPr/>
          <p:nvPr/>
        </p:nvSpPr>
        <p:spPr>
          <a:xfrm>
            <a:off x="0" y="51816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Complaints</a:t>
            </a:r>
            <a:endParaRPr lang="en-US" sz="1100" dirty="0"/>
          </a:p>
        </p:txBody>
      </p:sp>
      <p:pic>
        <p:nvPicPr>
          <p:cNvPr id="38" name="Picture 37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67200" y="5410200"/>
            <a:ext cx="2057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770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HRM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28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001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Reports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ctangle 39"/>
          <p:cNvSpPr/>
          <p:nvPr/>
        </p:nvSpPr>
        <p:spPr>
          <a:xfrm>
            <a:off x="0" y="6019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Business  Intelligence</a:t>
            </a:r>
            <a:endParaRPr lang="en-US" sz="1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038600" y="1447800"/>
            <a:ext cx="18764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867400" y="2133600"/>
            <a:ext cx="187642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My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4" name="Picture 23" descr="C:\Users\admin\Downloads\PHOTO-2023-03-13-16-16-07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0"/>
            <a:ext cx="2362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152400" y="4191000"/>
            <a:ext cx="83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              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Schemes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5400000">
            <a:off x="3314700" y="-419100"/>
            <a:ext cx="36576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52600" y="54864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81800" y="54102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Rectangle 36"/>
          <p:cNvSpPr/>
          <p:nvPr/>
        </p:nvSpPr>
        <p:spPr>
          <a:xfrm>
            <a:off x="0" y="51816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Complaints</a:t>
            </a:r>
            <a:endParaRPr lang="en-US" sz="1100" dirty="0"/>
          </a:p>
        </p:txBody>
      </p:sp>
      <p:pic>
        <p:nvPicPr>
          <p:cNvPr id="38" name="Picture 37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67200" y="5410200"/>
            <a:ext cx="2057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770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HRM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28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001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Reports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ctangle 39"/>
          <p:cNvSpPr/>
          <p:nvPr/>
        </p:nvSpPr>
        <p:spPr>
          <a:xfrm>
            <a:off x="0" y="6019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Business  Intelligence</a:t>
            </a:r>
            <a:endParaRPr lang="en-US" sz="1100" dirty="0"/>
          </a:p>
        </p:txBody>
      </p: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324600" y="1447800"/>
            <a:ext cx="12954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6486525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My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4" name="Picture 23" descr="C:\Users\admin\Downloads\PHOTO-2023-03-13-16-16-07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0"/>
            <a:ext cx="2362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152400" y="4191000"/>
            <a:ext cx="83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              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Schemes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5400000">
            <a:off x="3314700" y="-419100"/>
            <a:ext cx="36576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52600" y="54864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81800" y="54102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Rectangle 36"/>
          <p:cNvSpPr/>
          <p:nvPr/>
        </p:nvSpPr>
        <p:spPr>
          <a:xfrm>
            <a:off x="0" y="51816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Complaints</a:t>
            </a:r>
            <a:endParaRPr lang="en-US" sz="1100" dirty="0"/>
          </a:p>
        </p:txBody>
      </p:sp>
      <p:pic>
        <p:nvPicPr>
          <p:cNvPr id="38" name="Picture 37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67200" y="5410200"/>
            <a:ext cx="2057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770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HRM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28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001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Reports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ctangle 39"/>
          <p:cNvSpPr/>
          <p:nvPr/>
        </p:nvSpPr>
        <p:spPr>
          <a:xfrm>
            <a:off x="0" y="6019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Business  Intelligence</a:t>
            </a:r>
            <a:endParaRPr lang="en-US" sz="1100" dirty="0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10400" y="1600200"/>
            <a:ext cx="14478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My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4" name="Picture 23" descr="C:\Users\admin\Downloads\PHOTO-2023-03-13-16-16-07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0"/>
            <a:ext cx="2362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152400" y="4191000"/>
            <a:ext cx="83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              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Schemes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5400000">
            <a:off x="3314700" y="-419100"/>
            <a:ext cx="36576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52600" y="54864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81800" y="54102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Rectangle 36"/>
          <p:cNvSpPr/>
          <p:nvPr/>
        </p:nvSpPr>
        <p:spPr>
          <a:xfrm>
            <a:off x="0" y="51816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Complaints</a:t>
            </a:r>
            <a:endParaRPr lang="en-US" sz="1100" dirty="0"/>
          </a:p>
        </p:txBody>
      </p:sp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770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HRM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28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001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Reports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ctangle 39"/>
          <p:cNvSpPr/>
          <p:nvPr/>
        </p:nvSpPr>
        <p:spPr>
          <a:xfrm>
            <a:off x="0" y="6019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Business  Intelligence</a:t>
            </a:r>
            <a:endParaRPr lang="en-US" sz="1100" dirty="0"/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772400" y="1447800"/>
            <a:ext cx="1219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72400" y="3124200"/>
            <a:ext cx="1219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114800" y="5334000"/>
            <a:ext cx="21145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5908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203930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28600"/>
            <a:ext cx="4191000" cy="118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1800" y="1524000"/>
            <a:ext cx="4191000" cy="163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3200400"/>
            <a:ext cx="4191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71800" y="4267200"/>
            <a:ext cx="419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1800" y="5600700"/>
            <a:ext cx="22098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257800"/>
            <a:ext cx="8763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966994"/>
            <a:ext cx="3733800" cy="354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86200" cy="563562"/>
          </a:xfrm>
        </p:spPr>
        <p:txBody>
          <a:bodyPr>
            <a:normAutofit/>
          </a:bodyPr>
          <a:lstStyle/>
          <a:p>
            <a:r>
              <a:rPr lang="en-US" sz="1200" dirty="0" smtClean="0"/>
              <a:t>https://www.accoxi.com/help/reports/stock-ledger-report/</a:t>
            </a: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85825"/>
            <a:ext cx="2819400" cy="597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429000" y="914401"/>
            <a:ext cx="2362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smtClean="0"/>
              <a:t>accoxi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838200"/>
            <a:ext cx="265747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666387"/>
            <a:ext cx="2667000" cy="619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Inventory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2362200" cy="621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601788" y="38100"/>
          <a:ext cx="5940425" cy="6783388"/>
        </p:xfrm>
        <a:graphic>
          <a:graphicData uri="http://schemas.openxmlformats.org/presentationml/2006/ole">
            <p:oleObj spid="_x0000_s2050" name="Document" r:id="rId3" imgW="5940848" imgH="6782750" progId="Word.Document.12">
              <p:embed/>
            </p:oleObj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28289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Purchase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47675"/>
            <a:ext cx="2905125" cy="641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438400"/>
            <a:ext cx="4302807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3375"/>
            <a:ext cx="32004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7772400" cy="303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581400"/>
            <a:ext cx="7772400" cy="299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8305800" cy="276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          FACTORY 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Purchase</a:t>
            </a:r>
            <a:endParaRPr lang="en-US" sz="1100" dirty="0"/>
          </a:p>
        </p:txBody>
      </p:sp>
      <p:pic>
        <p:nvPicPr>
          <p:cNvPr id="24" name="Picture 23" descr="C:\Users\admin\Downloads\PHOTO-2023-03-13-16-16-07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0"/>
            <a:ext cx="2362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2667000" y="3581400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                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Fixed assets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5400000">
            <a:off x="3314700" y="-419100"/>
            <a:ext cx="36576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194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482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812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35814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 Schemes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733800" y="1066800"/>
            <a:ext cx="121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Production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246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HRM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9342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0010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Marketing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ctangle 39"/>
          <p:cNvSpPr/>
          <p:nvPr/>
        </p:nvSpPr>
        <p:spPr>
          <a:xfrm>
            <a:off x="0" y="43434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Business  Intelligence</a:t>
            </a:r>
            <a:endParaRPr lang="en-US" sz="1100" dirty="0"/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95400" y="4800600"/>
            <a:ext cx="76962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00200" y="53340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705600" y="53340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343400" y="5334000"/>
            <a:ext cx="1600200" cy="84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4572000" y="60960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</a:t>
            </a:r>
            <a:r>
              <a:rPr lang="en-US" sz="1000" dirty="0" smtClean="0"/>
              <a:t>RISKOMETER </a:t>
            </a:r>
            <a:endParaRPr lang="en-US" sz="1000" dirty="0"/>
          </a:p>
        </p:txBody>
      </p:sp>
      <p:sp>
        <p:nvSpPr>
          <p:cNvPr id="47" name="Rectangle 46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       Sales 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74676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SCM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1000" y="5791200"/>
            <a:ext cx="405633" cy="42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Rectangle 43"/>
          <p:cNvSpPr/>
          <p:nvPr/>
        </p:nvSpPr>
        <p:spPr>
          <a:xfrm>
            <a:off x="0" y="51054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  Complaints 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Place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3581400" y="-685800"/>
            <a:ext cx="31242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95400" y="4800600"/>
            <a:ext cx="76962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00200" y="53340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05600" y="53340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43400" y="5334000"/>
            <a:ext cx="1600200" cy="84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4572000" y="60960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</a:t>
            </a:r>
            <a:r>
              <a:rPr lang="en-US" sz="1000" dirty="0" smtClean="0"/>
              <a:t>RISKOMETER </a:t>
            </a:r>
            <a:endParaRPr lang="en-US" sz="1000" dirty="0"/>
          </a:p>
        </p:txBody>
      </p:sp>
      <p:sp>
        <p:nvSpPr>
          <p:cNvPr id="47" name="Rectangle 46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609600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7" descr="C:\Users\admin\Downloads\PHOTO-2023-03-13-16-16-07.jp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4038600" y="685800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State : TN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34200" y="685800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Store : 1796 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29200" y="685800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District :  Chengalpattu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62200" y="685800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Type :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Factory Outlet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53400" y="152400"/>
            <a:ext cx="8191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0960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Stock Check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152400" y="44196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Orders</a:t>
            </a:r>
            <a:endParaRPr lang="en-US" sz="1100" dirty="0"/>
          </a:p>
        </p:txBody>
      </p:sp>
      <p:sp>
        <p:nvSpPr>
          <p:cNvPr id="1040" name="AutoShape 16" descr="224,990 Cart Icon Whit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24800" y="990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Subtitle 2"/>
          <p:cNvSpPr txBox="1">
            <a:spLocks/>
          </p:cNvSpPr>
          <p:nvPr/>
        </p:nvSpPr>
        <p:spPr>
          <a:xfrm>
            <a:off x="8305800" y="990600"/>
            <a:ext cx="838200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 Cart</a:t>
            </a:r>
          </a:p>
        </p:txBody>
      </p:sp>
      <p:cxnSp>
        <p:nvCxnSpPr>
          <p:cNvPr id="79" name="Straight Connector 78"/>
          <p:cNvCxnSpPr/>
          <p:nvPr/>
        </p:nvCxnSpPr>
        <p:spPr>
          <a:xfrm rot="5400000">
            <a:off x="3848100" y="8001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4915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820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486525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Rectangle 49"/>
          <p:cNvSpPr/>
          <p:nvPr/>
        </p:nvSpPr>
        <p:spPr>
          <a:xfrm>
            <a:off x="640080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My  Reports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0" y="52578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SOC  Check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Place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3314700" y="-419100"/>
            <a:ext cx="36576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95400" y="4800600"/>
            <a:ext cx="76962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00200" y="53340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05600" y="53340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43400" y="5334000"/>
            <a:ext cx="1600200" cy="84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4572000" y="60960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</a:t>
            </a:r>
            <a:r>
              <a:rPr lang="en-US" sz="1000" dirty="0" smtClean="0"/>
              <a:t>RISKOMETER </a:t>
            </a:r>
            <a:endParaRPr lang="en-US" sz="1000" dirty="0"/>
          </a:p>
        </p:txBody>
      </p:sp>
      <p:sp>
        <p:nvSpPr>
          <p:cNvPr id="47" name="Rectangle 46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609600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7" descr="C:\Users\admin\Downloads\PHOTO-2023-03-13-16-16-07.jp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4038600" y="685800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State : TN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34200" y="685800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Store : 1796 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29200" y="685800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District :  Chengalpattu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62200" y="685800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Type :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Factory Outlet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53400" y="152400"/>
            <a:ext cx="8191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240342" y="1676400"/>
            <a:ext cx="2708626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1981200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1981200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1981200"/>
            <a:ext cx="74121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Rectangle 61"/>
          <p:cNvSpPr/>
          <p:nvPr/>
        </p:nvSpPr>
        <p:spPr>
          <a:xfrm>
            <a:off x="8001000" y="2362200"/>
            <a:ext cx="685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Marketing</a:t>
            </a:r>
            <a:endParaRPr 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77200" y="2057400"/>
            <a:ext cx="49876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15200" y="2057400"/>
            <a:ext cx="519064" cy="35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Rectangle 62"/>
          <p:cNvSpPr/>
          <p:nvPr/>
        </p:nvSpPr>
        <p:spPr>
          <a:xfrm>
            <a:off x="7086600" y="2362200"/>
            <a:ext cx="914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B. Analytics</a:t>
            </a:r>
            <a:endParaRPr 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4800" y="2743200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2743200"/>
            <a:ext cx="74121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743200"/>
            <a:ext cx="83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3505200"/>
            <a:ext cx="74121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505200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3505200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629400" y="2057867"/>
            <a:ext cx="319088" cy="32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Rectangle 70"/>
          <p:cNvSpPr/>
          <p:nvPr/>
        </p:nvSpPr>
        <p:spPr>
          <a:xfrm>
            <a:off x="6400800" y="2362200"/>
            <a:ext cx="685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   Schemes</a:t>
            </a:r>
            <a:endParaRPr 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0" y="60960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Stock Check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152400" y="44196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Orders</a:t>
            </a:r>
            <a:endParaRPr lang="en-US" sz="1100" dirty="0"/>
          </a:p>
        </p:txBody>
      </p:sp>
      <p:sp>
        <p:nvSpPr>
          <p:cNvPr id="1040" name="AutoShape 16" descr="224,990 Cart Icon Whit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24800" y="990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Subtitle 2"/>
          <p:cNvSpPr txBox="1">
            <a:spLocks/>
          </p:cNvSpPr>
          <p:nvPr/>
        </p:nvSpPr>
        <p:spPr>
          <a:xfrm>
            <a:off x="8305800" y="990600"/>
            <a:ext cx="838200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 Cart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2400" y="52578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SOC  Check</a:t>
            </a:r>
            <a:endParaRPr lang="en-US" sz="1100" dirty="0"/>
          </a:p>
        </p:txBody>
      </p:sp>
      <p:cxnSp>
        <p:nvCxnSpPr>
          <p:cNvPr id="79" name="Straight Connector 78"/>
          <p:cNvCxnSpPr/>
          <p:nvPr/>
        </p:nvCxnSpPr>
        <p:spPr>
          <a:xfrm rot="5400000">
            <a:off x="3848100" y="8001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4915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820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551944" y="2819400"/>
            <a:ext cx="382256" cy="38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" name="Rectangle 69"/>
          <p:cNvSpPr/>
          <p:nvPr/>
        </p:nvSpPr>
        <p:spPr>
          <a:xfrm>
            <a:off x="6248400" y="3200400"/>
            <a:ext cx="990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My  Complaints</a:t>
            </a:r>
            <a:endParaRPr 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6486525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" name="Rectangle 77"/>
          <p:cNvSpPr/>
          <p:nvPr/>
        </p:nvSpPr>
        <p:spPr>
          <a:xfrm>
            <a:off x="7162800" y="3200400"/>
            <a:ext cx="685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Fixed Asset</a:t>
            </a:r>
            <a:endParaRPr 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15200" y="2895600"/>
            <a:ext cx="381001" cy="31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077200" y="2819400"/>
            <a:ext cx="619124" cy="36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" name="Rectangle 81"/>
          <p:cNvSpPr/>
          <p:nvPr/>
        </p:nvSpPr>
        <p:spPr>
          <a:xfrm>
            <a:off x="8001000" y="3200400"/>
            <a:ext cx="68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SOP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400800" y="3810000"/>
            <a:ext cx="68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HRM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62800" y="3810000"/>
            <a:ext cx="68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CRM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477000" y="3581400"/>
            <a:ext cx="526391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7162800" y="3581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" name="Rectangle 83"/>
          <p:cNvSpPr/>
          <p:nvPr/>
        </p:nvSpPr>
        <p:spPr>
          <a:xfrm>
            <a:off x="640080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My  Reports +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Place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3581400" y="-685800"/>
            <a:ext cx="31242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770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HRM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28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95400" y="4800600"/>
            <a:ext cx="76962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00200" y="53340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05600" y="53340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43400" y="5334000"/>
            <a:ext cx="1600200" cy="84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4572000" y="60960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</a:t>
            </a:r>
            <a:r>
              <a:rPr lang="en-US" sz="1000" dirty="0" smtClean="0"/>
              <a:t>RISKOMETER </a:t>
            </a:r>
            <a:endParaRPr lang="en-US" sz="1000" dirty="0"/>
          </a:p>
        </p:txBody>
      </p:sp>
      <p:sp>
        <p:nvSpPr>
          <p:cNvPr id="47" name="Rectangle 46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609600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7" descr="C:\Users\admin\Downloads\PHOTO-2023-03-13-16-16-07.jp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4038600" y="685800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State : TN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34200" y="685800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Store : 1796 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29200" y="685800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District :  Chengalpattu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62200" y="685800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Type :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Factory Outlet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53400" y="152400"/>
            <a:ext cx="8191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0960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Stock Check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152400" y="44196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Orders</a:t>
            </a:r>
            <a:endParaRPr lang="en-US" sz="1100" dirty="0"/>
          </a:p>
        </p:txBody>
      </p:sp>
      <p:sp>
        <p:nvSpPr>
          <p:cNvPr id="1040" name="AutoShape 16" descr="224,990 Cart Icon Whit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24800" y="990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Subtitle 2"/>
          <p:cNvSpPr txBox="1">
            <a:spLocks/>
          </p:cNvSpPr>
          <p:nvPr/>
        </p:nvSpPr>
        <p:spPr>
          <a:xfrm>
            <a:off x="8305800" y="990600"/>
            <a:ext cx="838200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 Cart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2400" y="52578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Reports</a:t>
            </a:r>
            <a:endParaRPr lang="en-US" sz="1100" dirty="0"/>
          </a:p>
        </p:txBody>
      </p:sp>
      <p:cxnSp>
        <p:nvCxnSpPr>
          <p:cNvPr id="79" name="Straight Connector 78"/>
          <p:cNvCxnSpPr/>
          <p:nvPr/>
        </p:nvCxnSpPr>
        <p:spPr>
          <a:xfrm rot="5400000">
            <a:off x="3848100" y="8001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4915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820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486525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219200" y="1447800"/>
            <a:ext cx="17240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Place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3581400" y="-685800"/>
            <a:ext cx="31242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95400" y="4800600"/>
            <a:ext cx="76962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00200" y="53340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05600" y="53340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43400" y="5334000"/>
            <a:ext cx="1600200" cy="84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4572000" y="60960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</a:t>
            </a:r>
            <a:r>
              <a:rPr lang="en-US" sz="1000" dirty="0" smtClean="0"/>
              <a:t>RISKOMETER </a:t>
            </a:r>
            <a:endParaRPr lang="en-US" sz="1000" dirty="0"/>
          </a:p>
        </p:txBody>
      </p:sp>
      <p:sp>
        <p:nvSpPr>
          <p:cNvPr id="47" name="Rectangle 46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609600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7" descr="C:\Users\admin\Downloads\PHOTO-2023-03-13-16-16-07.jp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4038600" y="685800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State : TN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34200" y="685800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Store : 1796 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29200" y="685800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District :  Chengalpattu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62200" y="685800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Type :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Factory Outlet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53400" y="152400"/>
            <a:ext cx="8191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0960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Stock Check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152400" y="44196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Orders</a:t>
            </a:r>
            <a:endParaRPr lang="en-US" sz="1100" dirty="0"/>
          </a:p>
        </p:txBody>
      </p:sp>
      <p:sp>
        <p:nvSpPr>
          <p:cNvPr id="1040" name="AutoShape 16" descr="224,990 Cart Icon Whit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24800" y="990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Subtitle 2"/>
          <p:cNvSpPr txBox="1">
            <a:spLocks/>
          </p:cNvSpPr>
          <p:nvPr/>
        </p:nvSpPr>
        <p:spPr>
          <a:xfrm>
            <a:off x="8305800" y="990600"/>
            <a:ext cx="838200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 Cart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2400" y="52578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Reports</a:t>
            </a:r>
            <a:endParaRPr lang="en-US" sz="1100" dirty="0"/>
          </a:p>
        </p:txBody>
      </p:sp>
      <p:cxnSp>
        <p:nvCxnSpPr>
          <p:cNvPr id="79" name="Straight Connector 78"/>
          <p:cNvCxnSpPr/>
          <p:nvPr/>
        </p:nvCxnSpPr>
        <p:spPr>
          <a:xfrm rot="5400000">
            <a:off x="3848100" y="8001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4915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820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486525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895600" y="1447800"/>
            <a:ext cx="990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Place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3581400" y="-685800"/>
            <a:ext cx="31242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95400" y="4800600"/>
            <a:ext cx="76962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00200" y="5334000"/>
            <a:ext cx="1981200" cy="92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05600" y="5334000"/>
            <a:ext cx="19383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343400" y="5334000"/>
            <a:ext cx="1600200" cy="84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4572000" y="60960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</a:t>
            </a:r>
            <a:r>
              <a:rPr lang="en-US" sz="1000" dirty="0" smtClean="0"/>
              <a:t>RISKOMETER </a:t>
            </a:r>
            <a:endParaRPr lang="en-US" sz="1000" dirty="0"/>
          </a:p>
        </p:txBody>
      </p:sp>
      <p:sp>
        <p:nvSpPr>
          <p:cNvPr id="47" name="Rectangle 46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609600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7" descr="C:\Users\admin\Downloads\PHOTO-2023-03-13-16-16-07.jp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4038600" y="685800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State : TN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34200" y="685800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Store : 1796 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29200" y="685800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District :  Chengalpattu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62200" y="685800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Type :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Factory Outlet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153400" y="152400"/>
            <a:ext cx="8191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0960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Stock Check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152400" y="44196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Orders</a:t>
            </a:r>
            <a:endParaRPr lang="en-US" sz="1100" dirty="0"/>
          </a:p>
        </p:txBody>
      </p:sp>
      <p:sp>
        <p:nvSpPr>
          <p:cNvPr id="1040" name="AutoShape 16" descr="224,990 Cart Icon Whit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24800" y="990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Subtitle 2"/>
          <p:cNvSpPr txBox="1">
            <a:spLocks/>
          </p:cNvSpPr>
          <p:nvPr/>
        </p:nvSpPr>
        <p:spPr>
          <a:xfrm>
            <a:off x="8305800" y="990600"/>
            <a:ext cx="838200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 Cart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2400" y="52578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Reports</a:t>
            </a:r>
            <a:endParaRPr lang="en-US" sz="1100" dirty="0"/>
          </a:p>
        </p:txBody>
      </p:sp>
      <p:cxnSp>
        <p:nvCxnSpPr>
          <p:cNvPr id="79" name="Straight Connector 78"/>
          <p:cNvCxnSpPr/>
          <p:nvPr/>
        </p:nvCxnSpPr>
        <p:spPr>
          <a:xfrm rot="5400000">
            <a:off x="3848100" y="8001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4915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820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486525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49"/>
          <p:cNvPicPr/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114800" y="15240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905000" y="1828800"/>
            <a:ext cx="6248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Place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770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HRM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62800" y="1066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CRM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Rectangle 46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09600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7" descr="C:\Users\admin\Downloads\PHOTO-2023-03-13-16-16-07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4038600" y="685800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State : TN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34200" y="685800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Store : 1796 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29200" y="685800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District :  Chengalpattu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62200" y="685800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Type :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Factory Outlet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53400" y="152400"/>
            <a:ext cx="8191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0960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Stock Check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152400" y="44196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Orders</a:t>
            </a:r>
            <a:endParaRPr lang="en-US" sz="1100" dirty="0"/>
          </a:p>
        </p:txBody>
      </p:sp>
      <p:sp>
        <p:nvSpPr>
          <p:cNvPr id="1040" name="AutoShape 16" descr="224,990 Cart Icon Whit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24800" y="990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Subtitle 2"/>
          <p:cNvSpPr txBox="1">
            <a:spLocks/>
          </p:cNvSpPr>
          <p:nvPr/>
        </p:nvSpPr>
        <p:spPr>
          <a:xfrm>
            <a:off x="8305800" y="990600"/>
            <a:ext cx="838200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 Cart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2400" y="52578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Reports</a:t>
            </a:r>
            <a:endParaRPr lang="en-US" sz="1100" dirty="0"/>
          </a:p>
        </p:txBody>
      </p:sp>
      <p:cxnSp>
        <p:nvCxnSpPr>
          <p:cNvPr id="79" name="Straight Connector 78"/>
          <p:cNvCxnSpPr/>
          <p:nvPr/>
        </p:nvCxnSpPr>
        <p:spPr>
          <a:xfrm rot="5400000">
            <a:off x="3848100" y="8001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4915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820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6486525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95400" y="1524000"/>
            <a:ext cx="7391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1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2743200"/>
            <a:ext cx="114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 Place  Orders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0" y="3352800"/>
            <a:ext cx="1219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     </a:t>
            </a:r>
          </a:p>
          <a:p>
            <a:pPr algn="ctr"/>
            <a:r>
              <a:rPr lang="en-US" sz="1100" dirty="0" smtClean="0"/>
              <a:t>Token Master</a:t>
            </a:r>
            <a:endParaRPr lang="en-US" sz="11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990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11430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Master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1800" y="1066800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Accounts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06680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DASHBOARD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4400" y="1066800"/>
            <a:ext cx="182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     </a:t>
            </a:r>
            <a:r>
              <a:rPr lang="en-US" sz="1400" b="1" dirty="0" smtClean="0">
                <a:solidFill>
                  <a:schemeClr val="bg1"/>
                </a:solidFill>
              </a:rPr>
              <a:t>Butterfly Auditor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7400" y="1066800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Finance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6200" y="1066800"/>
            <a:ext cx="114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Inventory  +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638800"/>
            <a:ext cx="121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Rectangle 46"/>
          <p:cNvSpPr/>
          <p:nvPr/>
        </p:nvSpPr>
        <p:spPr>
          <a:xfrm>
            <a:off x="0" y="1981200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   Sales Invoice </a:t>
            </a:r>
            <a:endParaRPr 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09600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37" descr="C:\Users\admin\Downloads\PHOTO-2023-03-13-16-16-07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2133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4038600" y="685800"/>
            <a:ext cx="99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State : TN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34200" y="685800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Store : 1796 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29200" y="685800"/>
            <a:ext cx="182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District :  Chengalpattu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62200" y="685800"/>
            <a:ext cx="152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Type :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Factory Outlet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53400" y="152400"/>
            <a:ext cx="8191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Megaphone - Free marketi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096000"/>
            <a:ext cx="121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Stock Check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152400" y="44196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Orders</a:t>
            </a:r>
            <a:endParaRPr lang="en-US" sz="1100" dirty="0"/>
          </a:p>
        </p:txBody>
      </p:sp>
      <p:sp>
        <p:nvSpPr>
          <p:cNvPr id="1040" name="AutoShape 16" descr="224,990 Cart Icon White Images, Stock Photos &amp; Vectors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24800" y="990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Subtitle 2"/>
          <p:cNvSpPr txBox="1">
            <a:spLocks/>
          </p:cNvSpPr>
          <p:nvPr/>
        </p:nvSpPr>
        <p:spPr>
          <a:xfrm>
            <a:off x="8305800" y="990600"/>
            <a:ext cx="838200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 Cart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2400" y="5257800"/>
            <a:ext cx="914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My  Reports</a:t>
            </a:r>
            <a:endParaRPr lang="en-US" sz="1100" dirty="0"/>
          </a:p>
        </p:txBody>
      </p:sp>
      <p:cxnSp>
        <p:nvCxnSpPr>
          <p:cNvPr id="79" name="Straight Connector 78"/>
          <p:cNvCxnSpPr/>
          <p:nvPr/>
        </p:nvCxnSpPr>
        <p:spPr>
          <a:xfrm rot="5400000">
            <a:off x="3848100" y="800100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4915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820694" y="799306"/>
            <a:ext cx="228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6486525"/>
            <a:ext cx="9144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371600" y="1524000"/>
            <a:ext cx="763839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568</Words>
  <Application>Microsoft Office PowerPoint</Application>
  <PresentationFormat>On-screen Show (4:3)</PresentationFormat>
  <Paragraphs>253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Microsoft Office Word Document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REPORT</vt:lpstr>
      <vt:lpstr>Slide 16</vt:lpstr>
      <vt:lpstr>https://www.accoxi.com/help/reports/stock-ledger-report/</vt:lpstr>
      <vt:lpstr>.accoxi</vt:lpstr>
      <vt:lpstr>Inventory</vt:lpstr>
      <vt:lpstr>Sales</vt:lpstr>
      <vt:lpstr>Purchase</vt:lpstr>
      <vt:lpstr>Slide 22</vt:lpstr>
      <vt:lpstr>Accounts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  DASH BOARD</dc:title>
  <dc:creator>admin</dc:creator>
  <cp:lastModifiedBy>admin</cp:lastModifiedBy>
  <cp:revision>220</cp:revision>
  <dcterms:created xsi:type="dcterms:W3CDTF">2023-04-06T23:35:34Z</dcterms:created>
  <dcterms:modified xsi:type="dcterms:W3CDTF">2023-05-06T02:42:01Z</dcterms:modified>
</cp:coreProperties>
</file>